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670550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дождь, гроза, град, шквал. Ветер юго-восточный с переходом на юго-западный ночью 5-10, днем порывы 15-18 м/с.  Температура воздуха ночью 12-14, днем 23-25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дождь, гроза. Ветер юго-западный 7-12 м/с. Температура воздуха 7-9 тепла. </a:t>
            </a: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119942" y="333148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1196" y="231582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862976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21776</TotalTime>
  <Words>633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4354</cp:revision>
  <cp:lastPrinted>2021-10-14T11:15:53Z</cp:lastPrinted>
  <dcterms:created xsi:type="dcterms:W3CDTF">2018-03-27T06:03:00Z</dcterms:created>
  <dcterms:modified xsi:type="dcterms:W3CDTF">2026-05-27T08:01:17Z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